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7176AF-0AA2-4F40-8866-234F153F316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131764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176AF-0AA2-4F40-8866-234F153F316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189967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176AF-0AA2-4F40-8866-234F153F316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99903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176AF-0AA2-4F40-8866-234F153F316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237140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7176AF-0AA2-4F40-8866-234F153F316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283807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7176AF-0AA2-4F40-8866-234F153F316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139495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7176AF-0AA2-4F40-8866-234F153F316C}"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345774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7176AF-0AA2-4F40-8866-234F153F316C}"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207633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176AF-0AA2-4F40-8866-234F153F316C}"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67162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176AF-0AA2-4F40-8866-234F153F316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403873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7176AF-0AA2-4F40-8866-234F153F316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298D1-875F-4D00-8C15-E3E96ABEB58C}" type="slidenum">
              <a:rPr lang="en-US" smtClean="0"/>
              <a:t>‹#›</a:t>
            </a:fld>
            <a:endParaRPr lang="en-US"/>
          </a:p>
        </p:txBody>
      </p:sp>
    </p:spTree>
    <p:extLst>
      <p:ext uri="{BB962C8B-B14F-4D97-AF65-F5344CB8AC3E}">
        <p14:creationId xmlns:p14="http://schemas.microsoft.com/office/powerpoint/2010/main" val="211347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176AF-0AA2-4F40-8866-234F153F316C}" type="datetimeFigureOut">
              <a:rPr lang="en-US" smtClean="0"/>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298D1-875F-4D00-8C15-E3E96ABEB58C}" type="slidenum">
              <a:rPr lang="en-US" smtClean="0"/>
              <a:t>‹#›</a:t>
            </a:fld>
            <a:endParaRPr lang="en-US"/>
          </a:p>
        </p:txBody>
      </p:sp>
    </p:spTree>
    <p:extLst>
      <p:ext uri="{BB962C8B-B14F-4D97-AF65-F5344CB8AC3E}">
        <p14:creationId xmlns:p14="http://schemas.microsoft.com/office/powerpoint/2010/main" val="3951367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dirty="0" smtClean="0"/>
              <a:t>TIẾT 9: THỰC HÀNH XÂY DỰNG THỰC ĐƠN ( TIẾP)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101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90600"/>
            <a:ext cx="6576389" cy="5135563"/>
          </a:xfrm>
        </p:spPr>
      </p:pic>
    </p:spTree>
    <p:extLst>
      <p:ext uri="{BB962C8B-B14F-4D97-AF65-F5344CB8AC3E}">
        <p14:creationId xmlns:p14="http://schemas.microsoft.com/office/powerpoint/2010/main" val="4095972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762000"/>
            <a:ext cx="8610600" cy="5745163"/>
          </a:xfrm>
        </p:spPr>
      </p:pic>
    </p:spTree>
    <p:extLst>
      <p:ext uri="{BB962C8B-B14F-4D97-AF65-F5344CB8AC3E}">
        <p14:creationId xmlns:p14="http://schemas.microsoft.com/office/powerpoint/2010/main" val="2891009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81000"/>
            <a:ext cx="8001000" cy="6019800"/>
          </a:xfrm>
        </p:spPr>
      </p:pic>
    </p:spTree>
    <p:extLst>
      <p:ext uri="{BB962C8B-B14F-4D97-AF65-F5344CB8AC3E}">
        <p14:creationId xmlns:p14="http://schemas.microsoft.com/office/powerpoint/2010/main" val="797728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685800"/>
            <a:ext cx="7620000" cy="5791200"/>
          </a:xfrm>
        </p:spPr>
      </p:pic>
    </p:spTree>
    <p:extLst>
      <p:ext uri="{BB962C8B-B14F-4D97-AF65-F5344CB8AC3E}">
        <p14:creationId xmlns:p14="http://schemas.microsoft.com/office/powerpoint/2010/main" val="8053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762000"/>
            <a:ext cx="7620000" cy="5364163"/>
          </a:xfrm>
        </p:spPr>
      </p:pic>
    </p:spTree>
    <p:extLst>
      <p:ext uri="{BB962C8B-B14F-4D97-AF65-F5344CB8AC3E}">
        <p14:creationId xmlns:p14="http://schemas.microsoft.com/office/powerpoint/2010/main" val="137121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85800"/>
            <a:ext cx="8077200" cy="5592763"/>
          </a:xfrm>
        </p:spPr>
      </p:pic>
    </p:spTree>
    <p:extLst>
      <p:ext uri="{BB962C8B-B14F-4D97-AF65-F5344CB8AC3E}">
        <p14:creationId xmlns:p14="http://schemas.microsoft.com/office/powerpoint/2010/main" val="117480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Oval 5"/>
          <p:cNvSpPr/>
          <p:nvPr/>
        </p:nvSpPr>
        <p:spPr>
          <a:xfrm>
            <a:off x="2590800" y="2819400"/>
            <a:ext cx="31242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1.Đối với bữa ăn tự phục vụ</a:t>
            </a:r>
          </a:p>
          <a:p>
            <a:pPr algn="ctr"/>
            <a:r>
              <a:rPr lang="vi-VN" sz="2800" dirty="0" smtClean="0"/>
              <a:t> ( Buffet)</a:t>
            </a:r>
            <a:endParaRPr lang="en-US" sz="2800" dirty="0"/>
          </a:p>
        </p:txBody>
      </p:sp>
      <p:cxnSp>
        <p:nvCxnSpPr>
          <p:cNvPr id="11" name="Straight Arrow Connector 10"/>
          <p:cNvCxnSpPr/>
          <p:nvPr/>
        </p:nvCxnSpPr>
        <p:spPr>
          <a:xfrm flipV="1">
            <a:off x="4953000" y="2057400"/>
            <a:ext cx="14478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rot="19874373">
            <a:off x="4546892" y="1981200"/>
            <a:ext cx="1760418" cy="523220"/>
          </a:xfrm>
          <a:prstGeom prst="rect">
            <a:avLst/>
          </a:prstGeom>
          <a:noFill/>
        </p:spPr>
        <p:txBody>
          <a:bodyPr wrap="none" rtlCol="0">
            <a:spAutoFit/>
          </a:bodyPr>
          <a:lstStyle/>
          <a:p>
            <a:r>
              <a:rPr lang="vi-VN" sz="2800" dirty="0" smtClean="0"/>
              <a:t>Thực đơn</a:t>
            </a:r>
            <a:endParaRPr lang="en-US" sz="2800" dirty="0"/>
          </a:p>
        </p:txBody>
      </p:sp>
      <p:sp>
        <p:nvSpPr>
          <p:cNvPr id="13" name="TextBox 12"/>
          <p:cNvSpPr txBox="1"/>
          <p:nvPr/>
        </p:nvSpPr>
        <p:spPr>
          <a:xfrm>
            <a:off x="6553200" y="1589961"/>
            <a:ext cx="2590800" cy="1200329"/>
          </a:xfrm>
          <a:prstGeom prst="rect">
            <a:avLst/>
          </a:prstGeom>
          <a:noFill/>
        </p:spPr>
        <p:txBody>
          <a:bodyPr wrap="square" rtlCol="0">
            <a:spAutoFit/>
          </a:bodyPr>
          <a:lstStyle/>
          <a:p>
            <a:r>
              <a:rPr lang="vi-VN" sz="2400" dirty="0" smtClean="0">
                <a:latin typeface="+mj-lt"/>
              </a:rPr>
              <a:t>Nhiều món ăn, đồ tráng miệng, đồ uống khác nhau</a:t>
            </a:r>
            <a:endParaRPr lang="en-US" sz="2400" dirty="0">
              <a:latin typeface="+mj-lt"/>
            </a:endParaRPr>
          </a:p>
        </p:txBody>
      </p:sp>
      <p:cxnSp>
        <p:nvCxnSpPr>
          <p:cNvPr id="15" name="Straight Arrow Connector 14"/>
          <p:cNvCxnSpPr/>
          <p:nvPr/>
        </p:nvCxnSpPr>
        <p:spPr>
          <a:xfrm>
            <a:off x="4525901" y="4824152"/>
            <a:ext cx="19812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rot="1497574">
            <a:off x="5014985" y="4800600"/>
            <a:ext cx="1431802" cy="523220"/>
          </a:xfrm>
          <a:prstGeom prst="rect">
            <a:avLst/>
          </a:prstGeom>
          <a:noFill/>
        </p:spPr>
        <p:txBody>
          <a:bodyPr wrap="none" rtlCol="0">
            <a:spAutoFit/>
          </a:bodyPr>
          <a:lstStyle/>
          <a:p>
            <a:r>
              <a:rPr lang="vi-VN" sz="2800" dirty="0" smtClean="0">
                <a:latin typeface="+mj-lt"/>
              </a:rPr>
              <a:t>Đồ dùng</a:t>
            </a:r>
            <a:endParaRPr lang="en-US" sz="2800" dirty="0">
              <a:latin typeface="+mj-lt"/>
            </a:endParaRPr>
          </a:p>
        </p:txBody>
      </p:sp>
      <p:sp>
        <p:nvSpPr>
          <p:cNvPr id="19" name="TextBox 18"/>
          <p:cNvSpPr txBox="1"/>
          <p:nvPr/>
        </p:nvSpPr>
        <p:spPr>
          <a:xfrm>
            <a:off x="6705600" y="4983540"/>
            <a:ext cx="2362200" cy="1569660"/>
          </a:xfrm>
          <a:prstGeom prst="rect">
            <a:avLst/>
          </a:prstGeom>
          <a:noFill/>
        </p:spPr>
        <p:txBody>
          <a:bodyPr wrap="square" rtlCol="0">
            <a:spAutoFit/>
          </a:bodyPr>
          <a:lstStyle/>
          <a:p>
            <a:r>
              <a:rPr lang="vi-VN" sz="2400" dirty="0" smtClean="0">
                <a:latin typeface="+mj-lt"/>
              </a:rPr>
              <a:t>Dao, thìa, dĩa, bát, đĩa.... Được bày sẵn ở vị trí dễ lấy</a:t>
            </a:r>
            <a:endParaRPr lang="en-US" sz="2400" dirty="0">
              <a:latin typeface="+mj-lt"/>
            </a:endParaRPr>
          </a:p>
        </p:txBody>
      </p:sp>
      <p:cxnSp>
        <p:nvCxnSpPr>
          <p:cNvPr id="23" name="Straight Arrow Connector 22"/>
          <p:cNvCxnSpPr/>
          <p:nvPr/>
        </p:nvCxnSpPr>
        <p:spPr>
          <a:xfrm flipH="1" flipV="1">
            <a:off x="1588371" y="2057400"/>
            <a:ext cx="1376830" cy="11159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rot="2357490">
            <a:off x="1560470" y="2209766"/>
            <a:ext cx="1691489" cy="1200329"/>
          </a:xfrm>
          <a:prstGeom prst="rect">
            <a:avLst/>
          </a:prstGeom>
          <a:noFill/>
        </p:spPr>
        <p:txBody>
          <a:bodyPr wrap="none" rtlCol="0">
            <a:spAutoFit/>
          </a:bodyPr>
          <a:lstStyle/>
          <a:p>
            <a:r>
              <a:rPr lang="vi-VN" sz="2400" dirty="0" smtClean="0"/>
              <a:t>Cách thức </a:t>
            </a:r>
          </a:p>
          <a:p>
            <a:endParaRPr lang="vi-VN" sz="2400" dirty="0"/>
          </a:p>
          <a:p>
            <a:r>
              <a:rPr lang="vi-VN" sz="2400" dirty="0" smtClean="0"/>
              <a:t>tổ chức</a:t>
            </a:r>
            <a:endParaRPr lang="en-US" sz="2400" dirty="0"/>
          </a:p>
        </p:txBody>
      </p:sp>
      <p:sp>
        <p:nvSpPr>
          <p:cNvPr id="26" name="TextBox 25"/>
          <p:cNvSpPr txBox="1"/>
          <p:nvPr/>
        </p:nvSpPr>
        <p:spPr>
          <a:xfrm>
            <a:off x="228600" y="838200"/>
            <a:ext cx="1905000" cy="1200329"/>
          </a:xfrm>
          <a:prstGeom prst="rect">
            <a:avLst/>
          </a:prstGeom>
          <a:noFill/>
        </p:spPr>
        <p:txBody>
          <a:bodyPr wrap="square" rtlCol="0">
            <a:spAutoFit/>
          </a:bodyPr>
          <a:lstStyle/>
          <a:p>
            <a:r>
              <a:rPr lang="vi-VN" sz="2400" dirty="0" smtClean="0">
                <a:latin typeface="+mj-lt"/>
              </a:rPr>
              <a:t>Khách tự chọn món ăn theo sở thích</a:t>
            </a:r>
            <a:endParaRPr lang="en-US" sz="2400" dirty="0">
              <a:latin typeface="+mj-lt"/>
            </a:endParaRPr>
          </a:p>
        </p:txBody>
      </p:sp>
      <p:cxnSp>
        <p:nvCxnSpPr>
          <p:cNvPr id="28" name="Straight Arrow Connector 27"/>
          <p:cNvCxnSpPr>
            <a:stCxn id="6" idx="3"/>
          </p:cNvCxnSpPr>
          <p:nvPr/>
        </p:nvCxnSpPr>
        <p:spPr>
          <a:xfrm flipH="1">
            <a:off x="1371600" y="4575501"/>
            <a:ext cx="1676728" cy="10259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rot="19786951">
            <a:off x="1371600" y="4485334"/>
            <a:ext cx="1829347" cy="954107"/>
          </a:xfrm>
          <a:prstGeom prst="rect">
            <a:avLst/>
          </a:prstGeom>
          <a:noFill/>
        </p:spPr>
        <p:txBody>
          <a:bodyPr wrap="none" rtlCol="0">
            <a:spAutoFit/>
          </a:bodyPr>
          <a:lstStyle/>
          <a:p>
            <a:r>
              <a:rPr lang="vi-VN" sz="2800" dirty="0" smtClean="0">
                <a:latin typeface="+mj-lt"/>
              </a:rPr>
              <a:t>Cách ăn </a:t>
            </a:r>
          </a:p>
          <a:p>
            <a:r>
              <a:rPr lang="vi-VN" sz="2800" dirty="0" smtClean="0">
                <a:latin typeface="+mj-lt"/>
              </a:rPr>
              <a:t>thông minh</a:t>
            </a:r>
            <a:endParaRPr lang="en-US" sz="2800" dirty="0">
              <a:latin typeface="+mj-lt"/>
            </a:endParaRPr>
          </a:p>
        </p:txBody>
      </p:sp>
    </p:spTree>
    <p:extLst>
      <p:ext uri="{BB962C8B-B14F-4D97-AF65-F5344CB8AC3E}">
        <p14:creationId xmlns:p14="http://schemas.microsoft.com/office/powerpoint/2010/main" val="248536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par>
                                <p:cTn id="47" presetID="16" presetClass="entr" presetSubtype="21"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9" grpId="0"/>
      <p:bldP spid="24"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08" y="434367"/>
            <a:ext cx="7093528" cy="461665"/>
          </a:xfrm>
          <a:prstGeom prst="rect">
            <a:avLst/>
          </a:prstGeom>
          <a:noFill/>
        </p:spPr>
        <p:txBody>
          <a:bodyPr wrap="square" rtlCol="0">
            <a:spAutoFit/>
          </a:bodyPr>
          <a:lstStyle/>
          <a:p>
            <a:r>
              <a:rPr lang="vi-VN" sz="2400" dirty="0" smtClean="0">
                <a:latin typeface="+mj-lt"/>
              </a:rPr>
              <a:t>-Quan sát kĩ xem có những món gì và vị trí</a:t>
            </a:r>
            <a:endParaRPr lang="en-US" sz="2400" dirty="0">
              <a:latin typeface="+mj-lt"/>
            </a:endParaRPr>
          </a:p>
        </p:txBody>
      </p:sp>
      <p:sp>
        <p:nvSpPr>
          <p:cNvPr id="5" name="TextBox 4"/>
          <p:cNvSpPr txBox="1"/>
          <p:nvPr/>
        </p:nvSpPr>
        <p:spPr>
          <a:xfrm>
            <a:off x="817418" y="995523"/>
            <a:ext cx="7716982" cy="830997"/>
          </a:xfrm>
          <a:prstGeom prst="rect">
            <a:avLst/>
          </a:prstGeom>
          <a:noFill/>
        </p:spPr>
        <p:txBody>
          <a:bodyPr wrap="square" rtlCol="0">
            <a:spAutoFit/>
          </a:bodyPr>
          <a:lstStyle/>
          <a:p>
            <a:r>
              <a:rPr lang="vi-VN" sz="2400" dirty="0" smtClean="0">
                <a:latin typeface="+mj-lt"/>
              </a:rPr>
              <a:t>-Ăn món khai vị đầu tiên như súp, nộm ... giúp kích thích vị giác và tiêu hóa</a:t>
            </a:r>
            <a:endParaRPr lang="en-US" sz="2400" dirty="0">
              <a:latin typeface="+mj-lt"/>
            </a:endParaRPr>
          </a:p>
        </p:txBody>
      </p:sp>
      <p:sp>
        <p:nvSpPr>
          <p:cNvPr id="7" name="Rectangle 6"/>
          <p:cNvSpPr/>
          <p:nvPr/>
        </p:nvSpPr>
        <p:spPr>
          <a:xfrm>
            <a:off x="879764" y="3048000"/>
            <a:ext cx="7197436" cy="2308324"/>
          </a:xfrm>
          <a:prstGeom prst="rect">
            <a:avLst/>
          </a:prstGeom>
        </p:spPr>
        <p:txBody>
          <a:bodyPr wrap="square">
            <a:spAutoFit/>
          </a:bodyPr>
          <a:lstStyle/>
          <a:p>
            <a:r>
              <a:rPr lang="vi-VN" sz="2400" dirty="0" smtClean="0">
                <a:latin typeface="+mj-lt"/>
              </a:rPr>
              <a:t>-Không </a:t>
            </a:r>
            <a:r>
              <a:rPr lang="vi-VN" sz="2400" dirty="0">
                <a:latin typeface="+mj-lt"/>
              </a:rPr>
              <a:t>nên ăn nhiều các món cơm chiên, mỳ xào, phở, bún… vì các món này dễ làm bạn no nhanh (bún hoặc mỳ có nước). Hơn nữa những món này bạn có thể thường xuyên thưởng thức ở bên ngoài với giá rẻ, nó sẽ làm bạn mất cơ hội thưởng thức nhiều món ăn ngon khác.</a:t>
            </a:r>
          </a:p>
        </p:txBody>
      </p:sp>
      <p:sp>
        <p:nvSpPr>
          <p:cNvPr id="8" name="TextBox 7"/>
          <p:cNvSpPr txBox="1"/>
          <p:nvPr/>
        </p:nvSpPr>
        <p:spPr>
          <a:xfrm>
            <a:off x="789708" y="1683418"/>
            <a:ext cx="7897091" cy="830997"/>
          </a:xfrm>
          <a:prstGeom prst="rect">
            <a:avLst/>
          </a:prstGeom>
          <a:noFill/>
        </p:spPr>
        <p:txBody>
          <a:bodyPr wrap="square" rtlCol="0">
            <a:spAutoFit/>
          </a:bodyPr>
          <a:lstStyle/>
          <a:p>
            <a:r>
              <a:rPr lang="vi-VN" sz="2400" dirty="0" smtClean="0">
                <a:latin typeface="+mj-lt"/>
              </a:rPr>
              <a:t>- Tiếp theo là các món luộc, món nướng, món chiên xào và các món giúp no bụng như: mỳ, bún....</a:t>
            </a:r>
            <a:endParaRPr lang="en-US" sz="2400" dirty="0">
              <a:latin typeface="+mj-lt"/>
            </a:endParaRPr>
          </a:p>
        </p:txBody>
      </p:sp>
      <p:sp>
        <p:nvSpPr>
          <p:cNvPr id="9" name="TextBox 8"/>
          <p:cNvSpPr txBox="1"/>
          <p:nvPr/>
        </p:nvSpPr>
        <p:spPr>
          <a:xfrm>
            <a:off x="865908" y="2514600"/>
            <a:ext cx="7973292" cy="461665"/>
          </a:xfrm>
          <a:prstGeom prst="rect">
            <a:avLst/>
          </a:prstGeom>
          <a:noFill/>
        </p:spPr>
        <p:txBody>
          <a:bodyPr wrap="square" rtlCol="0">
            <a:spAutoFit/>
          </a:bodyPr>
          <a:lstStyle/>
          <a:p>
            <a:r>
              <a:rPr lang="vi-VN" sz="2400" dirty="0" smtClean="0">
                <a:latin typeface="+mj-lt"/>
              </a:rPr>
              <a:t>-Cuối cùng là các món tráng miệng, hoa quả, bánh ngọt</a:t>
            </a:r>
            <a:endParaRPr lang="en-US" sz="2400" dirty="0">
              <a:latin typeface="+mj-lt"/>
            </a:endParaRPr>
          </a:p>
        </p:txBody>
      </p:sp>
      <p:sp>
        <p:nvSpPr>
          <p:cNvPr id="11" name="TextBox 10"/>
          <p:cNvSpPr txBox="1"/>
          <p:nvPr/>
        </p:nvSpPr>
        <p:spPr>
          <a:xfrm>
            <a:off x="886691" y="5449574"/>
            <a:ext cx="7495309" cy="461665"/>
          </a:xfrm>
          <a:prstGeom prst="rect">
            <a:avLst/>
          </a:prstGeom>
          <a:noFill/>
        </p:spPr>
        <p:txBody>
          <a:bodyPr wrap="square" rtlCol="0">
            <a:spAutoFit/>
          </a:bodyPr>
          <a:lstStyle/>
          <a:p>
            <a:r>
              <a:rPr lang="vi-VN" sz="2400" dirty="0" smtClean="0">
                <a:latin typeface="+mj-lt"/>
              </a:rPr>
              <a:t>-Lấy ít đồ ăn với từng loại, ăn từ từ, chậm rãi</a:t>
            </a:r>
            <a:endParaRPr lang="en-US" sz="2400" dirty="0">
              <a:latin typeface="+mj-lt"/>
            </a:endParaRPr>
          </a:p>
        </p:txBody>
      </p:sp>
    </p:spTree>
    <p:extLst>
      <p:ext uri="{BB962C8B-B14F-4D97-AF65-F5344CB8AC3E}">
        <p14:creationId xmlns:p14="http://schemas.microsoft.com/office/powerpoint/2010/main" val="72541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 y="2743200"/>
            <a:ext cx="29718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Đối với bữa ăn có người phục vụ</a:t>
            </a:r>
            <a:endParaRPr lang="en-US" sz="2800" dirty="0"/>
          </a:p>
        </p:txBody>
      </p:sp>
      <p:cxnSp>
        <p:nvCxnSpPr>
          <p:cNvPr id="6" name="Straight Arrow Connector 5"/>
          <p:cNvCxnSpPr/>
          <p:nvPr/>
        </p:nvCxnSpPr>
        <p:spPr>
          <a:xfrm flipV="1">
            <a:off x="2590800" y="1752600"/>
            <a:ext cx="1600200" cy="1295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rot="19283732">
            <a:off x="3009086" y="1791241"/>
            <a:ext cx="1334020" cy="830997"/>
          </a:xfrm>
          <a:prstGeom prst="rect">
            <a:avLst/>
          </a:prstGeom>
          <a:noFill/>
        </p:spPr>
        <p:txBody>
          <a:bodyPr wrap="none" rtlCol="0">
            <a:spAutoFit/>
          </a:bodyPr>
          <a:lstStyle/>
          <a:p>
            <a:r>
              <a:rPr lang="vi-VN" sz="2400" dirty="0" smtClean="0">
                <a:latin typeface="+mj-lt"/>
              </a:rPr>
              <a:t>Cơ sở </a:t>
            </a:r>
          </a:p>
          <a:p>
            <a:r>
              <a:rPr lang="vi-VN" sz="2400" dirty="0" smtClean="0">
                <a:latin typeface="+mj-lt"/>
              </a:rPr>
              <a:t>xây dựng</a:t>
            </a:r>
            <a:endParaRPr lang="en-US" sz="2400" dirty="0">
              <a:latin typeface="+mj-lt"/>
            </a:endParaRPr>
          </a:p>
        </p:txBody>
      </p:sp>
      <p:sp>
        <p:nvSpPr>
          <p:cNvPr id="8" name="TextBox 7"/>
          <p:cNvSpPr txBox="1"/>
          <p:nvPr/>
        </p:nvSpPr>
        <p:spPr>
          <a:xfrm>
            <a:off x="4267200" y="685800"/>
            <a:ext cx="1731564" cy="830997"/>
          </a:xfrm>
          <a:prstGeom prst="rect">
            <a:avLst/>
          </a:prstGeom>
          <a:noFill/>
        </p:spPr>
        <p:txBody>
          <a:bodyPr wrap="none" rtlCol="0">
            <a:spAutoFit/>
          </a:bodyPr>
          <a:lstStyle/>
          <a:p>
            <a:r>
              <a:rPr lang="vi-VN" sz="2400" dirty="0" smtClean="0">
                <a:latin typeface="+mj-lt"/>
              </a:rPr>
              <a:t>Số người ăn</a:t>
            </a:r>
          </a:p>
          <a:p>
            <a:r>
              <a:rPr lang="vi-VN" sz="2400" dirty="0" smtClean="0">
                <a:latin typeface="+mj-lt"/>
              </a:rPr>
              <a:t>Kinh phí......</a:t>
            </a:r>
            <a:endParaRPr lang="en-US" sz="2400" dirty="0">
              <a:latin typeface="+mj-lt"/>
            </a:endParaRPr>
          </a:p>
        </p:txBody>
      </p:sp>
      <p:cxnSp>
        <p:nvCxnSpPr>
          <p:cNvPr id="10" name="Straight Arrow Connector 9"/>
          <p:cNvCxnSpPr>
            <a:stCxn id="4" idx="5"/>
          </p:cNvCxnSpPr>
          <p:nvPr/>
        </p:nvCxnSpPr>
        <p:spPr>
          <a:xfrm>
            <a:off x="2612790" y="4759464"/>
            <a:ext cx="1425810" cy="803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4218582" y="5188803"/>
            <a:ext cx="2639418" cy="830997"/>
          </a:xfrm>
          <a:prstGeom prst="rect">
            <a:avLst/>
          </a:prstGeom>
          <a:noFill/>
        </p:spPr>
        <p:txBody>
          <a:bodyPr wrap="square" rtlCol="0">
            <a:spAutoFit/>
          </a:bodyPr>
          <a:lstStyle/>
          <a:p>
            <a:r>
              <a:rPr lang="vi-VN" sz="2400" dirty="0" smtClean="0">
                <a:latin typeface="+mj-lt"/>
              </a:rPr>
              <a:t>Thực đơn được ấn định trước</a:t>
            </a:r>
            <a:endParaRPr lang="en-US" sz="2400" dirty="0">
              <a:latin typeface="+mj-lt"/>
            </a:endParaRPr>
          </a:p>
        </p:txBody>
      </p:sp>
      <p:sp>
        <p:nvSpPr>
          <p:cNvPr id="15" name="TextBox 14"/>
          <p:cNvSpPr txBox="1"/>
          <p:nvPr/>
        </p:nvSpPr>
        <p:spPr>
          <a:xfrm rot="1710291">
            <a:off x="2971800" y="4922998"/>
            <a:ext cx="1648818" cy="461665"/>
          </a:xfrm>
          <a:prstGeom prst="rect">
            <a:avLst/>
          </a:prstGeom>
          <a:noFill/>
        </p:spPr>
        <p:txBody>
          <a:bodyPr wrap="square" rtlCol="0">
            <a:spAutoFit/>
          </a:bodyPr>
          <a:lstStyle/>
          <a:p>
            <a:r>
              <a:rPr lang="vi-VN" sz="2400" dirty="0" smtClean="0">
                <a:latin typeface="+mj-lt"/>
              </a:rPr>
              <a:t>Thực đơn</a:t>
            </a:r>
            <a:endParaRPr lang="en-US" sz="2400" dirty="0">
              <a:latin typeface="+mj-lt"/>
            </a:endParaRPr>
          </a:p>
        </p:txBody>
      </p:sp>
      <p:cxnSp>
        <p:nvCxnSpPr>
          <p:cNvPr id="17" name="Straight Arrow Connector 16"/>
          <p:cNvCxnSpPr/>
          <p:nvPr/>
        </p:nvCxnSpPr>
        <p:spPr>
          <a:xfrm flipV="1">
            <a:off x="6667500" y="4187964"/>
            <a:ext cx="381000"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7048500" y="3729335"/>
            <a:ext cx="1790700" cy="461665"/>
          </a:xfrm>
          <a:prstGeom prst="rect">
            <a:avLst/>
          </a:prstGeom>
          <a:noFill/>
        </p:spPr>
        <p:txBody>
          <a:bodyPr wrap="square" rtlCol="0">
            <a:spAutoFit/>
          </a:bodyPr>
          <a:lstStyle/>
          <a:p>
            <a:r>
              <a:rPr lang="vi-VN" sz="2400" dirty="0" smtClean="0">
                <a:latin typeface="+mj-lt"/>
              </a:rPr>
              <a:t>Số món</a:t>
            </a:r>
            <a:endParaRPr lang="en-US" sz="2400" dirty="0">
              <a:latin typeface="+mj-lt"/>
            </a:endParaRPr>
          </a:p>
        </p:txBody>
      </p:sp>
      <p:sp>
        <p:nvSpPr>
          <p:cNvPr id="19" name="TextBox 18"/>
          <p:cNvSpPr txBox="1"/>
          <p:nvPr/>
        </p:nvSpPr>
        <p:spPr>
          <a:xfrm>
            <a:off x="7239656" y="5100935"/>
            <a:ext cx="1980544" cy="830997"/>
          </a:xfrm>
          <a:prstGeom prst="rect">
            <a:avLst/>
          </a:prstGeom>
          <a:noFill/>
        </p:spPr>
        <p:txBody>
          <a:bodyPr wrap="square" rtlCol="0">
            <a:spAutoFit/>
          </a:bodyPr>
          <a:lstStyle/>
          <a:p>
            <a:r>
              <a:rPr lang="vi-VN" sz="2400" dirty="0" smtClean="0">
                <a:latin typeface="+mj-lt"/>
              </a:rPr>
              <a:t>Cấu trúc của món</a:t>
            </a:r>
            <a:endParaRPr lang="en-US" sz="2400" dirty="0">
              <a:latin typeface="+mj-lt"/>
            </a:endParaRPr>
          </a:p>
        </p:txBody>
      </p:sp>
      <p:sp>
        <p:nvSpPr>
          <p:cNvPr id="20" name="TextBox 19"/>
          <p:cNvSpPr txBox="1"/>
          <p:nvPr/>
        </p:nvSpPr>
        <p:spPr>
          <a:xfrm>
            <a:off x="7086600" y="6015335"/>
            <a:ext cx="1875835" cy="461665"/>
          </a:xfrm>
          <a:prstGeom prst="rect">
            <a:avLst/>
          </a:prstGeom>
          <a:noFill/>
        </p:spPr>
        <p:txBody>
          <a:bodyPr wrap="none" rtlCol="0">
            <a:spAutoFit/>
          </a:bodyPr>
          <a:lstStyle/>
          <a:p>
            <a:r>
              <a:rPr lang="vi-VN" sz="2400" dirty="0" smtClean="0">
                <a:latin typeface="+mj-lt"/>
              </a:rPr>
              <a:t>Cách phục vụ</a:t>
            </a:r>
            <a:endParaRPr lang="en-US" sz="2400" dirty="0">
              <a:latin typeface="+mj-lt"/>
            </a:endParaRPr>
          </a:p>
        </p:txBody>
      </p:sp>
      <p:cxnSp>
        <p:nvCxnSpPr>
          <p:cNvPr id="22" name="Straight Arrow Connector 21"/>
          <p:cNvCxnSpPr/>
          <p:nvPr/>
        </p:nvCxnSpPr>
        <p:spPr>
          <a:xfrm>
            <a:off x="6667500" y="5330964"/>
            <a:ext cx="5715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6667500" y="5330964"/>
            <a:ext cx="381000" cy="9174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87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534400" cy="6324600"/>
          </a:xfrm>
        </p:spPr>
      </p:pic>
    </p:spTree>
    <p:extLst>
      <p:ext uri="{BB962C8B-B14F-4D97-AF65-F5344CB8AC3E}">
        <p14:creationId xmlns:p14="http://schemas.microsoft.com/office/powerpoint/2010/main" val="4280091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262</Words>
  <Application>Microsoft Office PowerPoint</Application>
  <PresentationFormat>On-screen Show (4:3)</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TIẾT 9: THỰC HÀNH XÂY DỰNG THỰC ĐƠN (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9: THỰC HÀNH XÂY DỰNG THỰC ĐƠN ( TIẾP)</dc:title>
  <dc:creator>Asus</dc:creator>
  <cp:lastModifiedBy>Asus</cp:lastModifiedBy>
  <cp:revision>5</cp:revision>
  <dcterms:created xsi:type="dcterms:W3CDTF">2015-10-20T15:12:29Z</dcterms:created>
  <dcterms:modified xsi:type="dcterms:W3CDTF">2015-10-21T01:28:11Z</dcterms:modified>
</cp:coreProperties>
</file>